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0"/>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7" r:id="rId17"/>
    <p:sldId id="1288" r:id="rId18"/>
    <p:sldId id="1249" r:id="rId19"/>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2" d="100"/>
          <a:sy n="62" d="100"/>
        </p:scale>
        <p:origin x="1234" y="53"/>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3794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5507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JALASHRUTHI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622021104042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3" name="Picture 2"/>
          <p:cNvPicPr>
            <a:picLocks noChangeAspect="1"/>
          </p:cNvPicPr>
          <p:nvPr/>
        </p:nvPicPr>
        <p:blipFill>
          <a:blip r:embed="rId2"/>
          <a:srcRect/>
          <a:stretch/>
        </p:blipFill>
        <p:spPr>
          <a:xfrm>
            <a:off x="1511570" y="1267649"/>
            <a:ext cx="6120410" cy="344273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3" name="Picture 2"/>
          <p:cNvPicPr>
            <a:picLocks noChangeAspect="1"/>
          </p:cNvPicPr>
          <p:nvPr/>
        </p:nvPicPr>
        <p:blipFill>
          <a:blip r:embed="rId2"/>
          <a:srcRect/>
          <a:stretch/>
        </p:blipFill>
        <p:spPr>
          <a:xfrm>
            <a:off x="1383206" y="1275083"/>
            <a:ext cx="6377137" cy="35871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srcRect/>
          <a:stretch/>
        </p:blipFill>
        <p:spPr>
          <a:xfrm>
            <a:off x="1634355" y="1448708"/>
            <a:ext cx="565226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95</TotalTime>
  <Words>669</Words>
  <Application>Microsoft Office PowerPoint</Application>
  <PresentationFormat>On-screen Show (16:9)</PresentationFormat>
  <Paragraphs>102</Paragraphs>
  <Slides>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BALAPRASANNA M</cp:lastModifiedBy>
  <cp:revision>28</cp:revision>
  <dcterms:modified xsi:type="dcterms:W3CDTF">2024-04-09T06:07:51Z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